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sldIdLst>
    <p:sldId id="256" r:id="rId2"/>
    <p:sldId id="257" r:id="rId3"/>
    <p:sldId id="258" r:id="rId4"/>
    <p:sldId id="260" r:id="rId5"/>
    <p:sldId id="261" r:id="rId6"/>
    <p:sldId id="262" r:id="rId7"/>
    <p:sldId id="264"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4" autoAdjust="0"/>
    <p:restoredTop sz="94660"/>
  </p:normalViewPr>
  <p:slideViewPr>
    <p:cSldViewPr snapToGrid="0">
      <p:cViewPr varScale="1">
        <p:scale>
          <a:sx n="83" d="100"/>
          <a:sy n="83" d="100"/>
        </p:scale>
        <p:origin x="643"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07T10:53:20.851"/>
    </inkml:context>
    <inkml:brush xml:id="br0">
      <inkml:brushProperty name="width" value="0.035" units="cm"/>
      <inkml:brushProperty name="height" value="0.035" units="cm"/>
      <inkml:brushProperty name="color" value="#E71224"/>
    </inkml:brush>
  </inkml:definitions>
  <inkml:trace contextRef="#ctx0" brushRef="#br0">1261 133 24575,'-3'-1'0,"-1"0"0,1 0 0,0 0 0,0-1 0,0 1 0,0-1 0,0 0 0,0 0 0,-4-3 0,-12-7 0,6 7 0,0 0 0,0 1 0,0 1 0,-1 0 0,0 1 0,-18-1 0,-87 4 0,55 1 0,-33-1 0,-328 14 0,384-11 0,-130 19 0,152-20 0,4-1 0,0 1 0,0 1 0,0 0 0,-25 11 0,36-13 0,0 0 0,0 0 0,1 1 0,-1-1 0,1 1 0,0 0 0,0 0 0,0 0 0,0 0 0,1 0 0,-1 1 0,1-1 0,0 1 0,0 0 0,0 0 0,0-1 0,0 1 0,1 0 0,0 1 0,0-1 0,0 0 0,0 5 0,0 0 0,0 0 0,0 0 0,1 0 0,1 0 0,-1 0 0,2 0 0,-1 0 0,1 0 0,0-1 0,1 1 0,0 0 0,0-1 0,1 0 0,0 0 0,1 0 0,9 13 0,2 2 0,-2 0 0,22 49 0,-25-52 0,0-1 0,2 0 0,14 17 0,-5-6 0,-5-7 0,1 0 0,1-2 0,2 0 0,34 28 0,-49-45 0,1 0 0,0 0 0,0-1 0,0 0 0,0 0 0,0-1 0,1 0 0,-1 0 0,1-1 0,13 1 0,9-1 0,44-3 0,-24-1 0,566 3 0,-605 0 0,0 2 0,1 0 0,-1 0 0,0 1 0,0 0 0,0 1 0,0 0 0,-1 0 0,18 11 0,4 2 0,-7-8 0,1 0 0,0-2 0,1 0 0,-1-2 0,1-1 0,41 1 0,-41-4 0,12 1 0,0-1 0,-1-2 0,50-7 0,-78 6 0,0-1 0,-1 1 0,1-2 0,-1 1 0,0-1 0,0-1 0,0 0 0,-1 0 0,14-11 0,-17 12 0,-1 0 0,1-1 0,-1 1 0,-1-1 0,1 0 0,0 0 0,-1 0 0,0-1 0,-1 1 0,1-1 0,-1 1 0,0-1 0,0 0 0,-1 0 0,1 0 0,0-11 0,-2 5 0,-1 0 0,0-1 0,0 1 0,-1 0 0,-1 0 0,0 0 0,-1 0 0,0 0 0,0 1 0,-2 0 0,-10-18 0,0 4 0,-1 1 0,-1 1 0,-38-37 0,41 43 0,1 0 0,1-2 0,1 1 0,1-1 0,-13-29 0,21 42 0,-4-5 0,0 0 0,-1 0 0,-15-17 0,1 4 0,-18-31 0,22 30 0,0 1 0,-38-37 0,49 54 0,0 1 0,0 0 0,-1 1 0,0 0 0,0 0 0,0 1 0,-1 0 0,1 0 0,-1 1 0,0 0 0,0 1 0,0 0 0,-12-1 0,-13 0 0,0 2 0,-50 5 0,82-3 2,0-1 0,-1 0 1,1 1-1,0-1 0,-1 1 0,1 0 0,0 0 0,0 0 0,0 0 0,-1 0 0,1 0 1,1 1-1,-1-1 0,0 1 0,0-1 0,0 1 0,1 0 0,-1-1 0,1 1 1,-1 0-1,-1 4 0,0 2-44,0-1 0,0 1 0,1 0 0,0 0 0,0 9 0,-4 12-1118,2-11-5666</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07T10:53:35.481"/>
    </inkml:context>
    <inkml:brush xml:id="br0">
      <inkml:brushProperty name="width" value="0.035" units="cm"/>
      <inkml:brushProperty name="height" value="0.035" units="cm"/>
      <inkml:brushProperty name="color" value="#E71224"/>
    </inkml:brush>
  </inkml:definitions>
  <inkml:trace contextRef="#ctx0" brushRef="#br0">929 390 24575,'-4'-2'0,"0"1"0,0-1 0,1 0 0,-1 0 0,0 0 0,1-1 0,0 1 0,-1-1 0,1 0 0,0 0 0,0 0 0,-3-4 0,-2-2 0,-91-91 0,-24-29 0,96 94 0,19 24 0,0 1 0,0 0 0,-11-9 0,15 16 0,0-1 0,0 1 0,-1 1 0,1-1 0,-1 1 0,1 0 0,-1 0 0,0 0 0,0 0 0,0 1 0,-7-1 0,3 0 0,1 2 0,0-1 0,0 1 0,-1 0 0,1 1 0,-9 1 0,14-1 0,-1 0 0,0 0 0,0 0 0,1 1 0,-1-1 0,1 1 0,-1 0 0,1 0 0,0 0 0,0 1 0,0-1 0,0 1 0,0-1 0,-4 7 0,-62 77 0,60-77 0,0 0 0,0-1 0,-1 0 0,0-1 0,0 0 0,0-1 0,-1 0 0,0 0 0,-14 4 0,6-1 0,-33 20 0,36-18 0,-1 0 0,2 2 0,0 0 0,0 0 0,-21 27 0,33-35 0,-1 0 0,1 0 0,0 0 0,0 0 0,1 1 0,0-1 0,0 1 0,0 0 0,0-1 0,1 1 0,0 0 0,0 0 0,1 0 0,-1 0 0,2 0 0,-1 0 0,0 0 0,1 0 0,0 0 0,1 0 0,-1-1 0,1 1 0,3 7 0,10 17 0,24 38 0,-23-43 0,-11-14 0,-1 0 0,1 0 0,-2 0 0,0 1 0,0-1 0,-1 1 0,0 0 0,-1 0 0,0 0 0,-2 18 0,1-10 0,1 1 0,4 20 0,-4-33 0,1-1 0,0 0 0,0 0 0,1 0 0,0-1 0,0 1 0,0-1 0,1 1 0,7 8 0,-3-5 0,-2-2 0,0 0 0,1-1 0,0 0 0,0 0 0,11 8 0,-15-13 0,0-1 0,0 1 0,0-1 0,0 0 0,0 1 0,0-2 0,0 1 0,1 0 0,-1 0 0,0-1 0,1 0 0,-1 0 0,0 0 0,1 0 0,-1 0 0,0-1 0,1 1 0,-1-1 0,0 0 0,5-1 0,16-9 0,-1 0 0,36-22 0,-37 18 0,2 2 0,35-14 0,1 5 0,110-24 0,-64 21 0,-102 23 0,-1 1 0,0 0 0,0-1 0,0 1 0,0-1 0,0 0 0,0 0 0,0 0 0,-1 0 0,1-1 0,-1 1 0,1-1 0,-1 1 0,0-1 0,0 0 0,0 0 0,-1 0 0,1 0 0,-1 0 0,0-1 0,1 1 0,0-4 0,2-10 0,1-1 0,2-35 0,-6 47 0,3-125-1365,-4 109-5461</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ja-JP" altLang="en-US"/>
              <a:t>マスター タイトルの書式設定</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3654181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2512139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ja-JP" altLang="en-US"/>
              <a:t>マスター タイトルの書式設定</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821035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ja-JP" altLang="en-US"/>
              <a:t>マスター タイトルの書式設定</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953331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39121502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4"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11601927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4"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2230509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nchorCtr="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6490968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3975962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698393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25292895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1328177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2305273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7" name="Date Placeholder 2"/>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3"/>
          <p:cNvSpPr>
            <a:spLocks noGrp="1"/>
          </p:cNvSpPr>
          <p:nvPr>
            <p:ph type="ftr" sz="quarter" idx="11"/>
          </p:nvPr>
        </p:nvSpPr>
        <p:spPr/>
        <p:txBody>
          <a:bodyPr/>
          <a:lstStyle/>
          <a:p>
            <a:endParaRPr kumimoji="1" lang="ja-JP" altLang="en-US"/>
          </a:p>
        </p:txBody>
      </p:sp>
      <p:sp>
        <p:nvSpPr>
          <p:cNvPr id="6" name="Slide Number Placeholder 4"/>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3730018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2"/>
          <p:cNvSpPr>
            <a:spLocks noGrp="1"/>
          </p:cNvSpPr>
          <p:nvPr>
            <p:ph type="ftr" sz="quarter" idx="11"/>
          </p:nvPr>
        </p:nvSpPr>
        <p:spPr/>
        <p:txBody>
          <a:bodyPr/>
          <a:lstStyle/>
          <a:p>
            <a:endParaRPr kumimoji="1" lang="ja-JP" altLang="en-US"/>
          </a:p>
        </p:txBody>
      </p:sp>
      <p:sp>
        <p:nvSpPr>
          <p:cNvPr id="6" name="Slide Number Placeholder 3"/>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24695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7" name="Date Placeholder 4"/>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5" name="Footer Placeholder 5"/>
          <p:cNvSpPr>
            <a:spLocks noGrp="1"/>
          </p:cNvSpPr>
          <p:nvPr>
            <p:ph type="ftr" sz="quarter" idx="11"/>
          </p:nvPr>
        </p:nvSpPr>
        <p:spPr/>
        <p:txBody>
          <a:bodyPr/>
          <a:lstStyle/>
          <a:p>
            <a:endParaRPr kumimoji="1" lang="ja-JP" altLang="en-US"/>
          </a:p>
        </p:txBody>
      </p:sp>
      <p:sp>
        <p:nvSpPr>
          <p:cNvPr id="6" name="Slide Number Placeholder 6"/>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2129627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A2092C8-4B7E-4CD8-8B05-0035D14F8043}" type="datetimeFigureOut">
              <a:rPr kumimoji="1" lang="ja-JP" altLang="en-US" smtClean="0"/>
              <a:t>2024/12/7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273671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A2092C8-4B7E-4CD8-8B05-0035D14F8043}" type="datetimeFigureOut">
              <a:rPr kumimoji="1" lang="ja-JP" altLang="en-US" smtClean="0"/>
              <a:t>2024/12/7</a:t>
            </a:fld>
            <a:endParaRPr kumimoji="1" lang="ja-JP" alt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kumimoji="1" lang="ja-JP" alt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896E2DB-79A3-4EB6-B604-994014F92211}" type="slidenum">
              <a:rPr kumimoji="1" lang="ja-JP" altLang="en-US" smtClean="0"/>
              <a:t>‹#›</a:t>
            </a:fld>
            <a:endParaRPr kumimoji="1" lang="ja-JP" altLang="en-US"/>
          </a:p>
        </p:txBody>
      </p:sp>
    </p:spTree>
    <p:extLst>
      <p:ext uri="{BB962C8B-B14F-4D97-AF65-F5344CB8AC3E}">
        <p14:creationId xmlns:p14="http://schemas.microsoft.com/office/powerpoint/2010/main" val="868014707"/>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p:txStyles>
    <p:titleStyle>
      <a:lvl1pPr algn="l" defTabSz="457200" rtl="0" eaLnBrk="1" latinLnBrk="0" hangingPunct="1">
        <a:spcBef>
          <a:spcPct val="0"/>
        </a:spcBef>
        <a:buNone/>
        <a:defRPr kumimoji="1" sz="4200" b="0" i="0" kern="1200">
          <a:solidFill>
            <a:schemeClr val="tx2"/>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400" b="0" i="0" kern="1200">
          <a:solidFill>
            <a:schemeClr val="tx1"/>
          </a:solidFill>
          <a:latin typeface="+mj-lt"/>
          <a:ea typeface="+mj-ea"/>
          <a:cs typeface="+mj-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customXml" Target="../ink/ink2.xml"/><Relationship Id="rId5" Type="http://schemas.openxmlformats.org/officeDocument/2006/relationships/image" Target="../media/image10.png"/><Relationship Id="rId4" Type="http://schemas.openxmlformats.org/officeDocument/2006/relationships/customXml" Target="../ink/ink1.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0256AA-1346-4AC1-A98F-921C3BD198A8}"/>
              </a:ext>
            </a:extLst>
          </p:cNvPr>
          <p:cNvSpPr>
            <a:spLocks noGrp="1"/>
          </p:cNvSpPr>
          <p:nvPr>
            <p:ph type="ctrTitle"/>
          </p:nvPr>
        </p:nvSpPr>
        <p:spPr/>
        <p:txBody>
          <a:bodyPr/>
          <a:lstStyle/>
          <a:p>
            <a:r>
              <a:rPr lang="ja-JP" altLang="en-US" dirty="0"/>
              <a:t>トリステ</a:t>
            </a:r>
            <a:br>
              <a:rPr kumimoji="1" lang="en-US" altLang="ja-JP" dirty="0"/>
            </a:br>
            <a:r>
              <a:rPr kumimoji="1" lang="ja-JP" altLang="en-US" dirty="0"/>
              <a:t>解説</a:t>
            </a:r>
            <a:r>
              <a:rPr kumimoji="1" lang="en-US" altLang="ja-JP" dirty="0"/>
              <a:t>PDF</a:t>
            </a:r>
            <a:endParaRPr kumimoji="1" lang="ja-JP" altLang="en-US" dirty="0"/>
          </a:p>
        </p:txBody>
      </p:sp>
      <p:sp>
        <p:nvSpPr>
          <p:cNvPr id="3" name="字幕 2">
            <a:extLst>
              <a:ext uri="{FF2B5EF4-FFF2-40B4-BE49-F238E27FC236}">
                <a16:creationId xmlns:a16="http://schemas.microsoft.com/office/drawing/2014/main" id="{9FCB0788-BECE-4CF4-9302-47EF27582B5A}"/>
              </a:ext>
            </a:extLst>
          </p:cNvPr>
          <p:cNvSpPr>
            <a:spLocks noGrp="1"/>
          </p:cNvSpPr>
          <p:nvPr>
            <p:ph type="subTitle" idx="1"/>
          </p:nvPr>
        </p:nvSpPr>
        <p:spPr/>
        <p:txBody>
          <a:bodyPr/>
          <a:lstStyle/>
          <a:p>
            <a:r>
              <a:rPr kumimoji="1" lang="en-US" altLang="ja-JP" dirty="0">
                <a:solidFill>
                  <a:schemeClr val="tx1"/>
                </a:solidFill>
              </a:rPr>
              <a:t>344 30 </a:t>
            </a:r>
            <a:r>
              <a:rPr kumimoji="1" lang="ja-JP" altLang="en-US" dirty="0">
                <a:solidFill>
                  <a:schemeClr val="tx1"/>
                </a:solidFill>
              </a:rPr>
              <a:t>髙野直人</a:t>
            </a:r>
          </a:p>
        </p:txBody>
      </p:sp>
    </p:spTree>
    <p:extLst>
      <p:ext uri="{BB962C8B-B14F-4D97-AF65-F5344CB8AC3E}">
        <p14:creationId xmlns:p14="http://schemas.microsoft.com/office/powerpoint/2010/main" val="500130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9FCB0788-BECE-4CF4-9302-47EF27582B5A}"/>
              </a:ext>
            </a:extLst>
          </p:cNvPr>
          <p:cNvSpPr>
            <a:spLocks noGrp="1"/>
          </p:cNvSpPr>
          <p:nvPr>
            <p:ph type="subTitle" idx="1"/>
          </p:nvPr>
        </p:nvSpPr>
        <p:spPr>
          <a:xfrm>
            <a:off x="369142" y="1205503"/>
            <a:ext cx="6844458" cy="5195297"/>
          </a:xfrm>
        </p:spPr>
        <p:txBody>
          <a:bodyPr>
            <a:normAutofit/>
          </a:bodyPr>
          <a:lstStyle/>
          <a:p>
            <a:r>
              <a:rPr lang="en-US" altLang="ja-JP" sz="2400" b="0" i="0" dirty="0">
                <a:solidFill>
                  <a:schemeClr val="tx1"/>
                </a:solidFill>
                <a:effectLst/>
                <a:latin typeface="+mn-ea"/>
                <a:ea typeface="+mn-ea"/>
              </a:rPr>
              <a:t>10</a:t>
            </a:r>
            <a:r>
              <a:rPr lang="ja-JP" altLang="en-US" sz="2400" b="0" i="0" dirty="0">
                <a:solidFill>
                  <a:schemeClr val="tx1"/>
                </a:solidFill>
                <a:effectLst/>
                <a:latin typeface="+mn-ea"/>
                <a:ea typeface="+mn-ea"/>
              </a:rPr>
              <a:t>回連続で</a:t>
            </a:r>
            <a:r>
              <a:rPr lang="en-US" altLang="ja-JP" sz="2400" b="0" i="0" dirty="0">
                <a:solidFill>
                  <a:schemeClr val="tx1"/>
                </a:solidFill>
                <a:effectLst/>
                <a:latin typeface="+mn-ea"/>
                <a:ea typeface="+mn-ea"/>
              </a:rPr>
              <a:t>I</a:t>
            </a:r>
            <a:r>
              <a:rPr lang="ja-JP" altLang="en-US" sz="2400" b="0" i="0" dirty="0">
                <a:solidFill>
                  <a:schemeClr val="tx1"/>
                </a:solidFill>
                <a:effectLst/>
                <a:latin typeface="+mn-ea"/>
                <a:ea typeface="+mn-ea"/>
              </a:rPr>
              <a:t>型（水色）テトリミノを</a:t>
            </a:r>
            <a:r>
              <a:rPr lang="ja-JP" altLang="en-US" sz="2400" dirty="0">
                <a:solidFill>
                  <a:schemeClr val="tx1"/>
                </a:solidFill>
                <a:latin typeface="+mn-ea"/>
                <a:ea typeface="+mn-ea"/>
              </a:rPr>
              <a:t>だしてみようという演習です。</a:t>
            </a:r>
            <a:endParaRPr lang="en-US" altLang="ja-JP" sz="2400" dirty="0">
              <a:solidFill>
                <a:schemeClr val="tx1"/>
              </a:solidFill>
              <a:latin typeface="+mn-ea"/>
              <a:ea typeface="+mn-ea"/>
            </a:endParaRPr>
          </a:p>
          <a:p>
            <a:endParaRPr lang="en-US" altLang="ja-JP" sz="2400" dirty="0">
              <a:solidFill>
                <a:schemeClr val="tx1"/>
              </a:solidFill>
              <a:latin typeface="+mn-ea"/>
              <a:ea typeface="+mn-ea"/>
            </a:endParaRPr>
          </a:p>
          <a:p>
            <a:r>
              <a:rPr lang="ja-JP" altLang="en-US" sz="2400" dirty="0">
                <a:solidFill>
                  <a:schemeClr val="tx1"/>
                </a:solidFill>
                <a:latin typeface="+mn-ea"/>
                <a:ea typeface="+mn-ea"/>
              </a:rPr>
              <a:t>ですが、</a:t>
            </a:r>
            <a:r>
              <a:rPr lang="en-US" altLang="ja-JP" sz="2400" b="0" i="0" dirty="0">
                <a:solidFill>
                  <a:schemeClr val="tx1"/>
                </a:solidFill>
                <a:effectLst/>
                <a:latin typeface="+mn-ea"/>
                <a:ea typeface="+mn-ea"/>
              </a:rPr>
              <a:t>10</a:t>
            </a:r>
            <a:r>
              <a:rPr lang="ja-JP" altLang="en-US" sz="2400" b="0" i="0" dirty="0">
                <a:solidFill>
                  <a:schemeClr val="tx1"/>
                </a:solidFill>
                <a:effectLst/>
                <a:latin typeface="+mn-ea"/>
                <a:ea typeface="+mn-ea"/>
              </a:rPr>
              <a:t>回連続で</a:t>
            </a:r>
            <a:r>
              <a:rPr lang="en-US" altLang="ja-JP" sz="2400" b="0" i="0" dirty="0">
                <a:solidFill>
                  <a:schemeClr val="tx1"/>
                </a:solidFill>
                <a:effectLst/>
                <a:latin typeface="+mn-ea"/>
                <a:ea typeface="+mn-ea"/>
              </a:rPr>
              <a:t>I</a:t>
            </a:r>
            <a:r>
              <a:rPr lang="ja-JP" altLang="en-US" sz="2400" b="0" i="0" dirty="0">
                <a:solidFill>
                  <a:schemeClr val="tx1"/>
                </a:solidFill>
                <a:effectLst/>
                <a:latin typeface="+mn-ea"/>
                <a:ea typeface="+mn-ea"/>
              </a:rPr>
              <a:t>型（水色）テトリミノ</a:t>
            </a:r>
            <a:r>
              <a:rPr lang="ja-JP" altLang="en-US" sz="2400" dirty="0">
                <a:solidFill>
                  <a:schemeClr val="tx1"/>
                </a:solidFill>
                <a:latin typeface="+mn-ea"/>
                <a:ea typeface="+mn-ea"/>
              </a:rPr>
              <a:t>を出すことは、通常の方法ではまずできないでしょう。</a:t>
            </a:r>
            <a:endParaRPr lang="en-US" altLang="ja-JP" sz="2400" dirty="0">
              <a:solidFill>
                <a:schemeClr val="tx1"/>
              </a:solidFill>
              <a:latin typeface="+mn-ea"/>
              <a:ea typeface="+mn-ea"/>
            </a:endParaRPr>
          </a:p>
          <a:p>
            <a:endParaRPr lang="en-US" altLang="ja-JP" sz="2400" dirty="0">
              <a:solidFill>
                <a:schemeClr val="tx1"/>
              </a:solidFill>
              <a:latin typeface="+mn-ea"/>
              <a:ea typeface="+mn-ea"/>
            </a:endParaRPr>
          </a:p>
          <a:p>
            <a:r>
              <a:rPr lang="ja-JP" altLang="en-US" sz="2400" dirty="0">
                <a:solidFill>
                  <a:schemeClr val="tx1"/>
                </a:solidFill>
                <a:latin typeface="+mn-ea"/>
                <a:ea typeface="+mn-ea"/>
              </a:rPr>
              <a:t>この演習では、次にどのテトリミノを落下させるかを決める処理に、</a:t>
            </a:r>
            <a:r>
              <a:rPr lang="en-US" altLang="ja-JP" sz="2400" dirty="0" err="1">
                <a:solidFill>
                  <a:schemeClr val="tx1"/>
                </a:solidFill>
                <a:latin typeface="+mn-ea"/>
                <a:ea typeface="+mn-ea"/>
              </a:rPr>
              <a:t>M</a:t>
            </a:r>
            <a:r>
              <a:rPr lang="en-US" altLang="ja-JP" sz="2400" cap="none" dirty="0" err="1">
                <a:solidFill>
                  <a:schemeClr val="tx1"/>
                </a:solidFill>
                <a:latin typeface="+mn-ea"/>
                <a:ea typeface="+mn-ea"/>
              </a:rPr>
              <a:t>ath</a:t>
            </a:r>
            <a:r>
              <a:rPr lang="en-US" altLang="ja-JP" sz="2400" dirty="0" err="1">
                <a:solidFill>
                  <a:schemeClr val="tx1"/>
                </a:solidFill>
                <a:latin typeface="+mn-ea"/>
                <a:ea typeface="+mn-ea"/>
              </a:rPr>
              <a:t>.</a:t>
            </a:r>
            <a:r>
              <a:rPr lang="en-US" altLang="ja-JP" sz="2400" cap="none" dirty="0" err="1">
                <a:solidFill>
                  <a:schemeClr val="tx1"/>
                </a:solidFill>
                <a:latin typeface="+mn-ea"/>
                <a:ea typeface="+mn-ea"/>
              </a:rPr>
              <a:t>random</a:t>
            </a:r>
            <a:r>
              <a:rPr lang="ja-JP" altLang="en-US" sz="2400" dirty="0">
                <a:solidFill>
                  <a:schemeClr val="tx1"/>
                </a:solidFill>
                <a:latin typeface="+mn-ea"/>
                <a:ea typeface="+mn-ea"/>
              </a:rPr>
              <a:t>という関数を使用しています。そこでこの</a:t>
            </a:r>
            <a:r>
              <a:rPr lang="en-US" altLang="ja-JP" sz="2400" dirty="0" err="1">
                <a:solidFill>
                  <a:schemeClr val="tx1"/>
                </a:solidFill>
                <a:latin typeface="+mn-ea"/>
                <a:ea typeface="+mn-ea"/>
              </a:rPr>
              <a:t>M</a:t>
            </a:r>
            <a:r>
              <a:rPr lang="en-US" altLang="ja-JP" sz="2400" cap="none" dirty="0" err="1">
                <a:solidFill>
                  <a:schemeClr val="tx1"/>
                </a:solidFill>
                <a:latin typeface="+mn-ea"/>
                <a:ea typeface="+mn-ea"/>
              </a:rPr>
              <a:t>ath</a:t>
            </a:r>
            <a:r>
              <a:rPr lang="en-US" altLang="ja-JP" sz="2400" dirty="0" err="1">
                <a:solidFill>
                  <a:schemeClr val="tx1"/>
                </a:solidFill>
                <a:latin typeface="+mn-ea"/>
                <a:ea typeface="+mn-ea"/>
              </a:rPr>
              <a:t>.</a:t>
            </a:r>
            <a:r>
              <a:rPr lang="en-US" altLang="ja-JP" sz="2400" cap="none" dirty="0" err="1">
                <a:solidFill>
                  <a:schemeClr val="tx1"/>
                </a:solidFill>
                <a:latin typeface="+mn-ea"/>
                <a:ea typeface="+mn-ea"/>
              </a:rPr>
              <a:t>random</a:t>
            </a:r>
            <a:r>
              <a:rPr lang="ja-JP" altLang="en-US" sz="2400" dirty="0">
                <a:solidFill>
                  <a:schemeClr val="tx1"/>
                </a:solidFill>
                <a:latin typeface="+mn-ea"/>
                <a:ea typeface="+mn-ea"/>
              </a:rPr>
              <a:t>という関数に着目してクリアを目指していきましょう。</a:t>
            </a:r>
          </a:p>
        </p:txBody>
      </p:sp>
      <p:sp>
        <p:nvSpPr>
          <p:cNvPr id="4" name="字幕 2">
            <a:extLst>
              <a:ext uri="{FF2B5EF4-FFF2-40B4-BE49-F238E27FC236}">
                <a16:creationId xmlns:a16="http://schemas.microsoft.com/office/drawing/2014/main" id="{66752906-7A21-40DD-93C7-4DCD1FF33CC4}"/>
              </a:ext>
            </a:extLst>
          </p:cNvPr>
          <p:cNvSpPr txBox="1">
            <a:spLocks/>
          </p:cNvSpPr>
          <p:nvPr/>
        </p:nvSpPr>
        <p:spPr>
          <a:xfrm>
            <a:off x="1" y="0"/>
            <a:ext cx="8165306" cy="861420"/>
          </a:xfrm>
          <a:prstGeom prst="rect">
            <a:avLst/>
          </a:prstGeom>
          <a:solidFill>
            <a:schemeClr val="bg1">
              <a:lumMod val="95000"/>
              <a:lumOff val="5000"/>
            </a:schemeClr>
          </a:solidFill>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dirty="0">
                <a:solidFill>
                  <a:schemeClr val="tx1"/>
                </a:solidFill>
              </a:rPr>
              <a:t>　　</a:t>
            </a:r>
            <a:r>
              <a:rPr lang="ja-JP" altLang="en-US" sz="2800" dirty="0">
                <a:solidFill>
                  <a:schemeClr val="tx1"/>
                </a:solidFill>
              </a:rPr>
              <a:t>ゲーム説明</a:t>
            </a:r>
          </a:p>
        </p:txBody>
      </p:sp>
      <p:pic>
        <p:nvPicPr>
          <p:cNvPr id="2" name="図 1">
            <a:extLst>
              <a:ext uri="{FF2B5EF4-FFF2-40B4-BE49-F238E27FC236}">
                <a16:creationId xmlns:a16="http://schemas.microsoft.com/office/drawing/2014/main" id="{782DBDF1-2921-41FD-A9D1-B7E2425CB2E7}"/>
              </a:ext>
            </a:extLst>
          </p:cNvPr>
          <p:cNvPicPr>
            <a:picLocks noChangeAspect="1"/>
          </p:cNvPicPr>
          <p:nvPr/>
        </p:nvPicPr>
        <p:blipFill>
          <a:blip r:embed="rId2"/>
          <a:stretch>
            <a:fillRect/>
          </a:stretch>
        </p:blipFill>
        <p:spPr>
          <a:xfrm>
            <a:off x="7324903" y="1719695"/>
            <a:ext cx="4585549" cy="3974523"/>
          </a:xfrm>
          <a:prstGeom prst="rect">
            <a:avLst/>
          </a:prstGeom>
        </p:spPr>
      </p:pic>
    </p:spTree>
    <p:extLst>
      <p:ext uri="{BB962C8B-B14F-4D97-AF65-F5344CB8AC3E}">
        <p14:creationId xmlns:p14="http://schemas.microsoft.com/office/powerpoint/2010/main" val="2175675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字幕 2">
            <a:extLst>
              <a:ext uri="{FF2B5EF4-FFF2-40B4-BE49-F238E27FC236}">
                <a16:creationId xmlns:a16="http://schemas.microsoft.com/office/drawing/2014/main" id="{66752906-7A21-40DD-93C7-4DCD1FF33CC4}"/>
              </a:ext>
            </a:extLst>
          </p:cNvPr>
          <p:cNvSpPr txBox="1">
            <a:spLocks/>
          </p:cNvSpPr>
          <p:nvPr/>
        </p:nvSpPr>
        <p:spPr>
          <a:xfrm>
            <a:off x="1" y="0"/>
            <a:ext cx="8165306" cy="861420"/>
          </a:xfrm>
          <a:prstGeom prst="rect">
            <a:avLst/>
          </a:prstGeom>
          <a:solidFill>
            <a:schemeClr val="bg1">
              <a:lumMod val="95000"/>
              <a:lumOff val="5000"/>
            </a:schemeClr>
          </a:solidFill>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dirty="0">
                <a:solidFill>
                  <a:schemeClr val="tx1"/>
                </a:solidFill>
              </a:rPr>
              <a:t>　　</a:t>
            </a:r>
            <a:r>
              <a:rPr lang="ja-JP" altLang="en-US" sz="2800" dirty="0">
                <a:solidFill>
                  <a:schemeClr val="tx1"/>
                </a:solidFill>
              </a:rPr>
              <a:t>攻略に必要なもの</a:t>
            </a:r>
          </a:p>
        </p:txBody>
      </p:sp>
      <p:sp>
        <p:nvSpPr>
          <p:cNvPr id="6" name="字幕 2">
            <a:extLst>
              <a:ext uri="{FF2B5EF4-FFF2-40B4-BE49-F238E27FC236}">
                <a16:creationId xmlns:a16="http://schemas.microsoft.com/office/drawing/2014/main" id="{407AF4FE-F10D-43CD-1F60-9DC2742543D2}"/>
              </a:ext>
            </a:extLst>
          </p:cNvPr>
          <p:cNvSpPr txBox="1">
            <a:spLocks/>
          </p:cNvSpPr>
          <p:nvPr/>
        </p:nvSpPr>
        <p:spPr>
          <a:xfrm>
            <a:off x="369888" y="1204913"/>
            <a:ext cx="10316585" cy="3916362"/>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sz="2400" cap="none" dirty="0">
                <a:solidFill>
                  <a:schemeClr val="tx1"/>
                </a:solidFill>
              </a:rPr>
              <a:t>・ブラウザ</a:t>
            </a:r>
            <a:r>
              <a:rPr lang="en-US" altLang="ja-JP" sz="2400" cap="none" dirty="0">
                <a:solidFill>
                  <a:schemeClr val="tx1"/>
                </a:solidFill>
              </a:rPr>
              <a:t>(</a:t>
            </a:r>
            <a:r>
              <a:rPr lang="en-US" altLang="ja-JP" sz="2400" cap="none" dirty="0" err="1">
                <a:solidFill>
                  <a:schemeClr val="tx1"/>
                </a:solidFill>
              </a:rPr>
              <a:t>Chrome,Firefox,Edge</a:t>
            </a:r>
            <a:r>
              <a:rPr lang="ja-JP" altLang="en-US" sz="2400" cap="none" dirty="0">
                <a:solidFill>
                  <a:schemeClr val="tx1"/>
                </a:solidFill>
              </a:rPr>
              <a:t>のいずれかを使用してください</a:t>
            </a:r>
            <a:r>
              <a:rPr lang="en-US" altLang="ja-JP" sz="2400" cap="none" dirty="0">
                <a:solidFill>
                  <a:schemeClr val="tx1"/>
                </a:solidFill>
              </a:rPr>
              <a:t>)</a:t>
            </a:r>
          </a:p>
          <a:p>
            <a:endParaRPr lang="en-US" altLang="ja-JP" sz="2400" cap="none" dirty="0">
              <a:solidFill>
                <a:schemeClr val="tx1"/>
              </a:solidFill>
            </a:endParaRPr>
          </a:p>
          <a:p>
            <a:r>
              <a:rPr lang="ja-JP" altLang="en-US" sz="2400" cap="none" dirty="0">
                <a:solidFill>
                  <a:schemeClr val="tx1"/>
                </a:solidFill>
              </a:rPr>
              <a:t>・一般的なマウスとキーボード操作の知識</a:t>
            </a:r>
            <a:endParaRPr lang="en-US" altLang="ja-JP" sz="2400" cap="none" dirty="0">
              <a:solidFill>
                <a:schemeClr val="tx1"/>
              </a:solidFill>
            </a:endParaRPr>
          </a:p>
          <a:p>
            <a:endParaRPr lang="en-US" altLang="ja-JP" sz="2400" cap="none" dirty="0">
              <a:solidFill>
                <a:schemeClr val="tx1"/>
              </a:solidFill>
            </a:endParaRPr>
          </a:p>
          <a:p>
            <a:r>
              <a:rPr lang="ja-JP" altLang="en-US" sz="2400" cap="none" dirty="0">
                <a:solidFill>
                  <a:schemeClr val="tx1"/>
                </a:solidFill>
              </a:rPr>
              <a:t>・ちょっとした</a:t>
            </a:r>
            <a:r>
              <a:rPr lang="en-US" altLang="ja-JP" sz="2400" cap="none" dirty="0">
                <a:solidFill>
                  <a:schemeClr val="tx1"/>
                </a:solidFill>
              </a:rPr>
              <a:t>JavaScript</a:t>
            </a:r>
            <a:r>
              <a:rPr lang="ja-JP" altLang="en-US" sz="2400" cap="none" dirty="0">
                <a:solidFill>
                  <a:schemeClr val="tx1"/>
                </a:solidFill>
              </a:rPr>
              <a:t>の知識</a:t>
            </a:r>
            <a:endParaRPr lang="en-US" altLang="ja-JP" sz="2400" cap="none" dirty="0">
              <a:solidFill>
                <a:schemeClr val="tx1"/>
              </a:solidFill>
            </a:endParaRPr>
          </a:p>
        </p:txBody>
      </p:sp>
    </p:spTree>
    <p:extLst>
      <p:ext uri="{BB962C8B-B14F-4D97-AF65-F5344CB8AC3E}">
        <p14:creationId xmlns:p14="http://schemas.microsoft.com/office/powerpoint/2010/main" val="4265837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字幕 2">
            <a:extLst>
              <a:ext uri="{FF2B5EF4-FFF2-40B4-BE49-F238E27FC236}">
                <a16:creationId xmlns:a16="http://schemas.microsoft.com/office/drawing/2014/main" id="{66752906-7A21-40DD-93C7-4DCD1FF33CC4}"/>
              </a:ext>
            </a:extLst>
          </p:cNvPr>
          <p:cNvSpPr txBox="1">
            <a:spLocks/>
          </p:cNvSpPr>
          <p:nvPr/>
        </p:nvSpPr>
        <p:spPr>
          <a:xfrm>
            <a:off x="1" y="0"/>
            <a:ext cx="8165306" cy="861420"/>
          </a:xfrm>
          <a:prstGeom prst="rect">
            <a:avLst/>
          </a:prstGeom>
          <a:solidFill>
            <a:schemeClr val="bg1">
              <a:lumMod val="95000"/>
              <a:lumOff val="5000"/>
            </a:schemeClr>
          </a:solidFill>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dirty="0">
                <a:solidFill>
                  <a:schemeClr val="tx1"/>
                </a:solidFill>
              </a:rPr>
              <a:t>　　</a:t>
            </a:r>
            <a:r>
              <a:rPr lang="ja-JP" altLang="en-US" sz="2800" dirty="0">
                <a:solidFill>
                  <a:schemeClr val="tx1"/>
                </a:solidFill>
              </a:rPr>
              <a:t>攻略１</a:t>
            </a:r>
            <a:endParaRPr lang="en-US" altLang="ja-JP" sz="2800" dirty="0">
              <a:solidFill>
                <a:schemeClr val="tx1"/>
              </a:solidFill>
            </a:endParaRPr>
          </a:p>
        </p:txBody>
      </p:sp>
      <p:pic>
        <p:nvPicPr>
          <p:cNvPr id="5" name="図 4">
            <a:extLst>
              <a:ext uri="{FF2B5EF4-FFF2-40B4-BE49-F238E27FC236}">
                <a16:creationId xmlns:a16="http://schemas.microsoft.com/office/drawing/2014/main" id="{630845AE-3CE9-4786-A4E4-9D6D25340D69}"/>
              </a:ext>
            </a:extLst>
          </p:cNvPr>
          <p:cNvPicPr>
            <a:picLocks noChangeAspect="1"/>
          </p:cNvPicPr>
          <p:nvPr/>
        </p:nvPicPr>
        <p:blipFill>
          <a:blip r:embed="rId2"/>
          <a:stretch>
            <a:fillRect/>
          </a:stretch>
        </p:blipFill>
        <p:spPr>
          <a:xfrm>
            <a:off x="7022306" y="2134517"/>
            <a:ext cx="4478931" cy="2811556"/>
          </a:xfrm>
          <a:prstGeom prst="rect">
            <a:avLst/>
          </a:prstGeom>
        </p:spPr>
      </p:pic>
      <p:sp>
        <p:nvSpPr>
          <p:cNvPr id="7" name="字幕 2">
            <a:extLst>
              <a:ext uri="{FF2B5EF4-FFF2-40B4-BE49-F238E27FC236}">
                <a16:creationId xmlns:a16="http://schemas.microsoft.com/office/drawing/2014/main" id="{83826732-AD42-4177-9E6A-68295BD400D1}"/>
              </a:ext>
            </a:extLst>
          </p:cNvPr>
          <p:cNvSpPr txBox="1">
            <a:spLocks/>
          </p:cNvSpPr>
          <p:nvPr/>
        </p:nvSpPr>
        <p:spPr>
          <a:xfrm>
            <a:off x="369142" y="1205503"/>
            <a:ext cx="6653164" cy="3916565"/>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sz="2400" cap="none">
                <a:solidFill>
                  <a:schemeClr val="tx1"/>
                </a:solidFill>
              </a:rPr>
              <a:t>①演習画面の好きな場所で右クリック。</a:t>
            </a:r>
            <a:endParaRPr lang="en-US" altLang="ja-JP" sz="2400" cap="none">
              <a:solidFill>
                <a:schemeClr val="tx1"/>
              </a:solidFill>
            </a:endParaRPr>
          </a:p>
          <a:p>
            <a:endParaRPr lang="en-US" altLang="ja-JP" sz="2400" cap="none">
              <a:solidFill>
                <a:schemeClr val="tx1"/>
              </a:solidFill>
            </a:endParaRPr>
          </a:p>
          <a:p>
            <a:r>
              <a:rPr lang="ja-JP" altLang="en-US" sz="2400" cap="none">
                <a:solidFill>
                  <a:schemeClr val="tx1"/>
                </a:solidFill>
              </a:rPr>
              <a:t>②・検証（</a:t>
            </a:r>
            <a:r>
              <a:rPr lang="en-US" altLang="ja-JP" sz="2400" cap="none">
                <a:solidFill>
                  <a:schemeClr val="tx1"/>
                </a:solidFill>
              </a:rPr>
              <a:t>Chrome</a:t>
            </a:r>
            <a:r>
              <a:rPr lang="ja-JP" altLang="en-US" sz="2400" cap="none">
                <a:solidFill>
                  <a:schemeClr val="tx1"/>
                </a:solidFill>
              </a:rPr>
              <a:t>の場合）、</a:t>
            </a:r>
          </a:p>
          <a:p>
            <a:r>
              <a:rPr lang="ja-JP" altLang="en-US" sz="2400" cap="none">
                <a:solidFill>
                  <a:schemeClr val="tx1"/>
                </a:solidFill>
              </a:rPr>
              <a:t>　・調査</a:t>
            </a:r>
            <a:r>
              <a:rPr lang="en-US" altLang="ja-JP" sz="2400" cap="none">
                <a:solidFill>
                  <a:schemeClr val="tx1"/>
                </a:solidFill>
              </a:rPr>
              <a:t>(Firefox</a:t>
            </a:r>
            <a:r>
              <a:rPr lang="ja-JP" altLang="en-US" sz="2400" cap="none">
                <a:solidFill>
                  <a:schemeClr val="tx1"/>
                </a:solidFill>
              </a:rPr>
              <a:t>の場合</a:t>
            </a:r>
            <a:r>
              <a:rPr lang="en-US" altLang="ja-JP" sz="2400" cap="none">
                <a:solidFill>
                  <a:schemeClr val="tx1"/>
                </a:solidFill>
              </a:rPr>
              <a:t>)</a:t>
            </a:r>
            <a:r>
              <a:rPr lang="ja-JP" altLang="en-US" sz="2400" cap="none">
                <a:solidFill>
                  <a:schemeClr val="tx1"/>
                </a:solidFill>
              </a:rPr>
              <a:t>、</a:t>
            </a:r>
          </a:p>
          <a:p>
            <a:r>
              <a:rPr lang="ja-JP" altLang="en-US" sz="2400" cap="none">
                <a:solidFill>
                  <a:schemeClr val="tx1"/>
                </a:solidFill>
              </a:rPr>
              <a:t>　・開発者ツールで調査する（</a:t>
            </a:r>
            <a:r>
              <a:rPr lang="en-US" altLang="ja-JP" sz="2400" cap="none">
                <a:solidFill>
                  <a:schemeClr val="tx1"/>
                </a:solidFill>
              </a:rPr>
              <a:t>Edge</a:t>
            </a:r>
            <a:r>
              <a:rPr lang="ja-JP" altLang="en-US" sz="2400" cap="none">
                <a:solidFill>
                  <a:schemeClr val="tx1"/>
                </a:solidFill>
              </a:rPr>
              <a:t>の場合）</a:t>
            </a:r>
            <a:r>
              <a:rPr lang="en-US" altLang="ja-JP" sz="2400" cap="none">
                <a:solidFill>
                  <a:schemeClr val="tx1"/>
                </a:solidFill>
              </a:rPr>
              <a:t>       </a:t>
            </a:r>
          </a:p>
          <a:p>
            <a:r>
              <a:rPr lang="ja-JP" altLang="en-US" sz="2400" cap="none">
                <a:solidFill>
                  <a:schemeClr val="tx1"/>
                </a:solidFill>
              </a:rPr>
              <a:t>　 いずれかの項目をクリックします。</a:t>
            </a:r>
            <a:endParaRPr lang="en-US" altLang="ja-JP" sz="2400" cap="none">
              <a:solidFill>
                <a:schemeClr val="tx1"/>
              </a:solidFill>
            </a:endParaRPr>
          </a:p>
          <a:p>
            <a:endParaRPr lang="en-US" altLang="ja-JP" sz="2400" cap="none" dirty="0">
              <a:solidFill>
                <a:schemeClr val="tx1"/>
              </a:solidFill>
            </a:endParaRPr>
          </a:p>
        </p:txBody>
      </p:sp>
    </p:spTree>
    <p:extLst>
      <p:ext uri="{BB962C8B-B14F-4D97-AF65-F5344CB8AC3E}">
        <p14:creationId xmlns:p14="http://schemas.microsoft.com/office/powerpoint/2010/main" val="2659160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字幕 2">
            <a:extLst>
              <a:ext uri="{FF2B5EF4-FFF2-40B4-BE49-F238E27FC236}">
                <a16:creationId xmlns:a16="http://schemas.microsoft.com/office/drawing/2014/main" id="{66752906-7A21-40DD-93C7-4DCD1FF33CC4}"/>
              </a:ext>
            </a:extLst>
          </p:cNvPr>
          <p:cNvSpPr txBox="1">
            <a:spLocks/>
          </p:cNvSpPr>
          <p:nvPr/>
        </p:nvSpPr>
        <p:spPr>
          <a:xfrm>
            <a:off x="1" y="0"/>
            <a:ext cx="8165306" cy="861420"/>
          </a:xfrm>
          <a:prstGeom prst="rect">
            <a:avLst/>
          </a:prstGeom>
          <a:solidFill>
            <a:schemeClr val="bg1">
              <a:lumMod val="95000"/>
              <a:lumOff val="5000"/>
            </a:schemeClr>
          </a:solidFill>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dirty="0">
                <a:solidFill>
                  <a:schemeClr val="tx1"/>
                </a:solidFill>
              </a:rPr>
              <a:t>　　</a:t>
            </a:r>
            <a:r>
              <a:rPr lang="ja-JP" altLang="en-US" sz="2800" dirty="0">
                <a:solidFill>
                  <a:schemeClr val="tx1"/>
                </a:solidFill>
              </a:rPr>
              <a:t>攻略２</a:t>
            </a:r>
            <a:endParaRPr lang="en-US" altLang="ja-JP" sz="2800" dirty="0">
              <a:solidFill>
                <a:schemeClr val="tx1"/>
              </a:solidFill>
            </a:endParaRPr>
          </a:p>
        </p:txBody>
      </p:sp>
      <p:pic>
        <p:nvPicPr>
          <p:cNvPr id="7" name="図 6">
            <a:extLst>
              <a:ext uri="{FF2B5EF4-FFF2-40B4-BE49-F238E27FC236}">
                <a16:creationId xmlns:a16="http://schemas.microsoft.com/office/drawing/2014/main" id="{97EE7F33-D314-429D-8020-116D17517544}"/>
              </a:ext>
            </a:extLst>
          </p:cNvPr>
          <p:cNvPicPr>
            <a:picLocks noChangeAspect="1"/>
          </p:cNvPicPr>
          <p:nvPr/>
        </p:nvPicPr>
        <p:blipFill>
          <a:blip r:embed="rId2"/>
          <a:stretch>
            <a:fillRect/>
          </a:stretch>
        </p:blipFill>
        <p:spPr>
          <a:xfrm>
            <a:off x="6883977" y="4048261"/>
            <a:ext cx="5044466" cy="2603784"/>
          </a:xfrm>
          <a:prstGeom prst="rect">
            <a:avLst/>
          </a:prstGeom>
        </p:spPr>
      </p:pic>
      <p:sp>
        <p:nvSpPr>
          <p:cNvPr id="8" name="字幕 2">
            <a:extLst>
              <a:ext uri="{FF2B5EF4-FFF2-40B4-BE49-F238E27FC236}">
                <a16:creationId xmlns:a16="http://schemas.microsoft.com/office/drawing/2014/main" id="{8BAFC658-8D59-EA55-E1F8-91B085F076D2}"/>
              </a:ext>
            </a:extLst>
          </p:cNvPr>
          <p:cNvSpPr txBox="1">
            <a:spLocks/>
          </p:cNvSpPr>
          <p:nvPr/>
        </p:nvSpPr>
        <p:spPr>
          <a:xfrm>
            <a:off x="369141" y="1205503"/>
            <a:ext cx="6262567" cy="541697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sz="2400" cap="none" dirty="0">
                <a:solidFill>
                  <a:schemeClr val="tx1"/>
                </a:solidFill>
              </a:rPr>
              <a:t>①</a:t>
            </a:r>
            <a:r>
              <a:rPr lang="en-US" altLang="ja-JP" sz="2400" cap="none" dirty="0">
                <a:solidFill>
                  <a:schemeClr val="tx1"/>
                </a:solidFill>
              </a:rPr>
              <a:t>Console</a:t>
            </a:r>
            <a:r>
              <a:rPr lang="ja-JP" altLang="en-US" sz="2400" cap="none" dirty="0">
                <a:solidFill>
                  <a:schemeClr val="tx1"/>
                </a:solidFill>
              </a:rPr>
              <a:t>タブをクリック。</a:t>
            </a:r>
            <a:endParaRPr lang="en-US" altLang="ja-JP" sz="2400" cap="none" dirty="0">
              <a:solidFill>
                <a:schemeClr val="tx1"/>
              </a:solidFill>
            </a:endParaRPr>
          </a:p>
          <a:p>
            <a:endParaRPr lang="en-US" altLang="ja-JP" sz="2400" cap="none" dirty="0">
              <a:solidFill>
                <a:schemeClr val="tx1"/>
              </a:solidFill>
            </a:endParaRPr>
          </a:p>
          <a:p>
            <a:r>
              <a:rPr lang="ja-JP" altLang="en-US" sz="2400" cap="none" dirty="0">
                <a:solidFill>
                  <a:schemeClr val="tx1"/>
                </a:solidFill>
              </a:rPr>
              <a:t>②「＞」マークをクリックした後、</a:t>
            </a:r>
            <a:endParaRPr lang="en-US" altLang="ja-JP" sz="2400" cap="none" dirty="0">
              <a:solidFill>
                <a:schemeClr val="tx1"/>
              </a:solidFill>
            </a:endParaRPr>
          </a:p>
          <a:p>
            <a:r>
              <a:rPr lang="en-US" altLang="ja-JP" sz="2400" cap="none" dirty="0" err="1">
                <a:solidFill>
                  <a:schemeClr val="tx1"/>
                </a:solidFill>
              </a:rPr>
              <a:t>Math.random</a:t>
            </a:r>
            <a:r>
              <a:rPr lang="en-US" altLang="ja-JP" sz="2400" cap="none" dirty="0">
                <a:solidFill>
                  <a:schemeClr val="tx1"/>
                </a:solidFill>
              </a:rPr>
              <a:t> = function () { return 4/7 };</a:t>
            </a:r>
          </a:p>
          <a:p>
            <a:r>
              <a:rPr lang="ja-JP" altLang="en-US" sz="2400" cap="none" dirty="0">
                <a:solidFill>
                  <a:schemeClr val="tx1"/>
                </a:solidFill>
              </a:rPr>
              <a:t>と入力し、エンターキーを押す。</a:t>
            </a:r>
            <a:endParaRPr lang="en-US" altLang="ja-JP" sz="2400" cap="none" dirty="0">
              <a:solidFill>
                <a:schemeClr val="tx1"/>
              </a:solidFill>
            </a:endParaRPr>
          </a:p>
        </p:txBody>
      </p:sp>
      <p:pic>
        <p:nvPicPr>
          <p:cNvPr id="9" name="図 8">
            <a:extLst>
              <a:ext uri="{FF2B5EF4-FFF2-40B4-BE49-F238E27FC236}">
                <a16:creationId xmlns:a16="http://schemas.microsoft.com/office/drawing/2014/main" id="{1910B30D-621C-B0B8-FE6D-3D5585AE0514}"/>
              </a:ext>
            </a:extLst>
          </p:cNvPr>
          <p:cNvPicPr>
            <a:picLocks noChangeAspect="1"/>
          </p:cNvPicPr>
          <p:nvPr/>
        </p:nvPicPr>
        <p:blipFill>
          <a:blip r:embed="rId3"/>
          <a:stretch>
            <a:fillRect/>
          </a:stretch>
        </p:blipFill>
        <p:spPr>
          <a:xfrm>
            <a:off x="6848372" y="1307945"/>
            <a:ext cx="4355337" cy="2488203"/>
          </a:xfrm>
          <a:prstGeom prst="rect">
            <a:avLst/>
          </a:prstGeom>
        </p:spPr>
      </p:pic>
      <mc:AlternateContent xmlns:mc="http://schemas.openxmlformats.org/markup-compatibility/2006" xmlns:p14="http://schemas.microsoft.com/office/powerpoint/2010/main">
        <mc:Choice Requires="p14">
          <p:contentPart p14:bwMode="auto" r:id="rId4">
            <p14:nvContentPartPr>
              <p14:cNvPr id="10" name="インク 9">
                <a:extLst>
                  <a:ext uri="{FF2B5EF4-FFF2-40B4-BE49-F238E27FC236}">
                    <a16:creationId xmlns:a16="http://schemas.microsoft.com/office/drawing/2014/main" id="{D58323E4-E7C6-F643-FB47-BC78DEC1E4E3}"/>
                  </a:ext>
                </a:extLst>
              </p14:cNvPr>
              <p14:cNvContentPartPr/>
              <p14:nvPr/>
            </p14:nvContentPartPr>
            <p14:xfrm>
              <a:off x="7904738" y="1512858"/>
              <a:ext cx="704520" cy="326880"/>
            </p14:xfrm>
          </p:contentPart>
        </mc:Choice>
        <mc:Fallback xmlns="">
          <p:pic>
            <p:nvPicPr>
              <p:cNvPr id="10" name="インク 9">
                <a:extLst>
                  <a:ext uri="{FF2B5EF4-FFF2-40B4-BE49-F238E27FC236}">
                    <a16:creationId xmlns:a16="http://schemas.microsoft.com/office/drawing/2014/main" id="{D58323E4-E7C6-F643-FB47-BC78DEC1E4E3}"/>
                  </a:ext>
                </a:extLst>
              </p:cNvPr>
              <p:cNvPicPr/>
              <p:nvPr/>
            </p:nvPicPr>
            <p:blipFill>
              <a:blip r:embed="rId5"/>
              <a:stretch>
                <a:fillRect/>
              </a:stretch>
            </p:blipFill>
            <p:spPr>
              <a:xfrm>
                <a:off x="7898621" y="1506738"/>
                <a:ext cx="716754" cy="3391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1" name="インク 10">
                <a:extLst>
                  <a:ext uri="{FF2B5EF4-FFF2-40B4-BE49-F238E27FC236}">
                    <a16:creationId xmlns:a16="http://schemas.microsoft.com/office/drawing/2014/main" id="{51B8C53E-1BE0-7D04-A044-B41C5475D209}"/>
                  </a:ext>
                </a:extLst>
              </p14:cNvPr>
              <p14:cNvContentPartPr/>
              <p14:nvPr/>
            </p14:nvContentPartPr>
            <p14:xfrm>
              <a:off x="7045265" y="6268593"/>
              <a:ext cx="334800" cy="353880"/>
            </p14:xfrm>
          </p:contentPart>
        </mc:Choice>
        <mc:Fallback xmlns="">
          <p:pic>
            <p:nvPicPr>
              <p:cNvPr id="11" name="インク 10">
                <a:extLst>
                  <a:ext uri="{FF2B5EF4-FFF2-40B4-BE49-F238E27FC236}">
                    <a16:creationId xmlns:a16="http://schemas.microsoft.com/office/drawing/2014/main" id="{51B8C53E-1BE0-7D04-A044-B41C5475D209}"/>
                  </a:ext>
                </a:extLst>
              </p:cNvPr>
              <p:cNvPicPr/>
              <p:nvPr/>
            </p:nvPicPr>
            <p:blipFill>
              <a:blip r:embed="rId7"/>
              <a:stretch>
                <a:fillRect/>
              </a:stretch>
            </p:blipFill>
            <p:spPr>
              <a:xfrm>
                <a:off x="7039145" y="6262473"/>
                <a:ext cx="347040" cy="366120"/>
              </a:xfrm>
              <a:prstGeom prst="rect">
                <a:avLst/>
              </a:prstGeom>
            </p:spPr>
          </p:pic>
        </mc:Fallback>
      </mc:AlternateContent>
    </p:spTree>
    <p:extLst>
      <p:ext uri="{BB962C8B-B14F-4D97-AF65-F5344CB8AC3E}">
        <p14:creationId xmlns:p14="http://schemas.microsoft.com/office/powerpoint/2010/main" val="3214860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9FCB0788-BECE-4CF4-9302-47EF27582B5A}"/>
              </a:ext>
            </a:extLst>
          </p:cNvPr>
          <p:cNvSpPr>
            <a:spLocks noGrp="1"/>
          </p:cNvSpPr>
          <p:nvPr>
            <p:ph type="subTitle" idx="1"/>
          </p:nvPr>
        </p:nvSpPr>
        <p:spPr>
          <a:xfrm>
            <a:off x="369142" y="1205503"/>
            <a:ext cx="5645896" cy="3916565"/>
          </a:xfrm>
        </p:spPr>
        <p:txBody>
          <a:bodyPr>
            <a:normAutofit/>
          </a:bodyPr>
          <a:lstStyle/>
          <a:p>
            <a:pPr>
              <a:lnSpc>
                <a:spcPct val="150000"/>
              </a:lnSpc>
            </a:pPr>
            <a:r>
              <a:rPr lang="ja-JP" altLang="en-US" sz="2400" cap="none" dirty="0">
                <a:solidFill>
                  <a:schemeClr val="tx1"/>
                </a:solidFill>
              </a:rPr>
              <a:t>①ゲームを開始させる。</a:t>
            </a:r>
            <a:endParaRPr lang="en-US" altLang="ja-JP" sz="2400" cap="none" dirty="0">
              <a:solidFill>
                <a:schemeClr val="tx1"/>
              </a:solidFill>
            </a:endParaRPr>
          </a:p>
          <a:p>
            <a:pPr>
              <a:lnSpc>
                <a:spcPct val="150000"/>
              </a:lnSpc>
            </a:pPr>
            <a:r>
              <a:rPr lang="ja-JP" altLang="en-US" sz="2400" cap="none" dirty="0">
                <a:solidFill>
                  <a:schemeClr val="tx1"/>
                </a:solidFill>
              </a:rPr>
              <a:t>②テトリミノが</a:t>
            </a:r>
            <a:r>
              <a:rPr lang="en-US" altLang="ja-JP" sz="2400" cap="none" dirty="0">
                <a:solidFill>
                  <a:schemeClr val="tx1"/>
                </a:solidFill>
              </a:rPr>
              <a:t>10</a:t>
            </a:r>
            <a:r>
              <a:rPr lang="ja-JP" altLang="en-US" sz="2400" cap="none" dirty="0">
                <a:solidFill>
                  <a:schemeClr val="tx1"/>
                </a:solidFill>
              </a:rPr>
              <a:t>本でるまで待つ。</a:t>
            </a:r>
            <a:r>
              <a:rPr kumimoji="1" lang="ja-JP" altLang="en-US" sz="2400" cap="none" dirty="0">
                <a:solidFill>
                  <a:schemeClr val="tx1"/>
                </a:solidFill>
              </a:rPr>
              <a:t>そうするとクリアになります。</a:t>
            </a:r>
            <a:endParaRPr kumimoji="1" lang="en-US" altLang="ja-JP" sz="2400" cap="none" dirty="0">
              <a:solidFill>
                <a:schemeClr val="tx1"/>
              </a:solidFill>
            </a:endParaRPr>
          </a:p>
        </p:txBody>
      </p:sp>
      <p:sp>
        <p:nvSpPr>
          <p:cNvPr id="4" name="字幕 2">
            <a:extLst>
              <a:ext uri="{FF2B5EF4-FFF2-40B4-BE49-F238E27FC236}">
                <a16:creationId xmlns:a16="http://schemas.microsoft.com/office/drawing/2014/main" id="{66752906-7A21-40DD-93C7-4DCD1FF33CC4}"/>
              </a:ext>
            </a:extLst>
          </p:cNvPr>
          <p:cNvSpPr txBox="1">
            <a:spLocks/>
          </p:cNvSpPr>
          <p:nvPr/>
        </p:nvSpPr>
        <p:spPr>
          <a:xfrm>
            <a:off x="1" y="0"/>
            <a:ext cx="8165306" cy="861420"/>
          </a:xfrm>
          <a:prstGeom prst="rect">
            <a:avLst/>
          </a:prstGeom>
          <a:solidFill>
            <a:schemeClr val="bg1">
              <a:lumMod val="95000"/>
              <a:lumOff val="5000"/>
            </a:schemeClr>
          </a:solidFill>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dirty="0">
                <a:solidFill>
                  <a:schemeClr val="tx1"/>
                </a:solidFill>
              </a:rPr>
              <a:t>　　</a:t>
            </a:r>
            <a:r>
              <a:rPr lang="ja-JP" altLang="en-US" sz="2800" dirty="0">
                <a:solidFill>
                  <a:schemeClr val="tx1"/>
                </a:solidFill>
              </a:rPr>
              <a:t>攻略３</a:t>
            </a:r>
            <a:endParaRPr lang="en-US" altLang="ja-JP" sz="2800" dirty="0">
              <a:solidFill>
                <a:schemeClr val="tx1"/>
              </a:solidFill>
            </a:endParaRPr>
          </a:p>
        </p:txBody>
      </p:sp>
      <p:pic>
        <p:nvPicPr>
          <p:cNvPr id="2" name="図 1">
            <a:extLst>
              <a:ext uri="{FF2B5EF4-FFF2-40B4-BE49-F238E27FC236}">
                <a16:creationId xmlns:a16="http://schemas.microsoft.com/office/drawing/2014/main" id="{F6C3D75E-A45A-404D-93A8-8DB39C6AB6AA}"/>
              </a:ext>
            </a:extLst>
          </p:cNvPr>
          <p:cNvPicPr>
            <a:picLocks noChangeAspect="1"/>
          </p:cNvPicPr>
          <p:nvPr/>
        </p:nvPicPr>
        <p:blipFill>
          <a:blip r:embed="rId2"/>
          <a:stretch>
            <a:fillRect/>
          </a:stretch>
        </p:blipFill>
        <p:spPr>
          <a:xfrm>
            <a:off x="6176964" y="1439141"/>
            <a:ext cx="5756272" cy="4826577"/>
          </a:xfrm>
          <a:prstGeom prst="rect">
            <a:avLst/>
          </a:prstGeom>
        </p:spPr>
      </p:pic>
    </p:spTree>
    <p:extLst>
      <p:ext uri="{BB962C8B-B14F-4D97-AF65-F5344CB8AC3E}">
        <p14:creationId xmlns:p14="http://schemas.microsoft.com/office/powerpoint/2010/main" val="1133670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9FCB0788-BECE-4CF4-9302-47EF27582B5A}"/>
              </a:ext>
            </a:extLst>
          </p:cNvPr>
          <p:cNvSpPr>
            <a:spLocks noGrp="1"/>
          </p:cNvSpPr>
          <p:nvPr>
            <p:ph type="subTitle" idx="1"/>
          </p:nvPr>
        </p:nvSpPr>
        <p:spPr>
          <a:xfrm>
            <a:off x="369142" y="1205503"/>
            <a:ext cx="5645896" cy="5285674"/>
          </a:xfrm>
        </p:spPr>
        <p:txBody>
          <a:bodyPr>
            <a:normAutofit lnSpcReduction="10000"/>
          </a:bodyPr>
          <a:lstStyle/>
          <a:p>
            <a:pPr>
              <a:lnSpc>
                <a:spcPct val="120000"/>
              </a:lnSpc>
            </a:pPr>
            <a:r>
              <a:rPr lang="ja-JP" altLang="en-US" sz="1800" b="0" i="0" cap="none" dirty="0">
                <a:solidFill>
                  <a:srgbClr val="FFFFFF"/>
                </a:solidFill>
                <a:effectLst/>
                <a:latin typeface="+mn-ea"/>
                <a:ea typeface="+mn-ea"/>
              </a:rPr>
              <a:t>次にどのテトリミノを落下させるかを決めるときに使用する式は、「</a:t>
            </a:r>
            <a:r>
              <a:rPr lang="en-US" altLang="ja-JP" sz="1800" b="0" i="0" cap="none" dirty="0">
                <a:solidFill>
                  <a:srgbClr val="FFFFFF"/>
                </a:solidFill>
                <a:effectLst/>
                <a:latin typeface="+mn-ea"/>
                <a:ea typeface="+mn-ea"/>
              </a:rPr>
              <a:t>7(</a:t>
            </a:r>
            <a:r>
              <a:rPr lang="ja-JP" altLang="en-US" sz="1800" b="0" i="0" cap="none" dirty="0">
                <a:solidFill>
                  <a:srgbClr val="FFFFFF"/>
                </a:solidFill>
                <a:effectLst/>
                <a:latin typeface="+mn-ea"/>
                <a:ea typeface="+mn-ea"/>
              </a:rPr>
              <a:t>トリステで登場するテトリミノの種類</a:t>
            </a:r>
            <a:r>
              <a:rPr lang="en-US" altLang="ja-JP" sz="1800" b="0" i="0" cap="none" dirty="0">
                <a:solidFill>
                  <a:srgbClr val="FFFFFF"/>
                </a:solidFill>
                <a:effectLst/>
                <a:latin typeface="+mn-ea"/>
                <a:ea typeface="+mn-ea"/>
              </a:rPr>
              <a:t>)</a:t>
            </a:r>
            <a:r>
              <a:rPr lang="ja-JP" altLang="en-US" sz="1800" b="0" i="0" cap="none" dirty="0">
                <a:solidFill>
                  <a:srgbClr val="FFFFFF"/>
                </a:solidFill>
                <a:effectLst/>
                <a:latin typeface="+mn-ea"/>
                <a:ea typeface="+mn-ea"/>
              </a:rPr>
              <a:t> * </a:t>
            </a:r>
            <a:r>
              <a:rPr lang="en-US" altLang="ja-JP" sz="1800" b="0" i="0" cap="none" dirty="0" err="1">
                <a:solidFill>
                  <a:srgbClr val="FFFFFF"/>
                </a:solidFill>
                <a:effectLst/>
                <a:latin typeface="+mn-ea"/>
                <a:ea typeface="+mn-ea"/>
              </a:rPr>
              <a:t>Math.random</a:t>
            </a:r>
            <a:r>
              <a:rPr lang="en-US" altLang="ja-JP" sz="1800" b="0" i="0" cap="none" dirty="0">
                <a:solidFill>
                  <a:srgbClr val="FFFFFF"/>
                </a:solidFill>
                <a:effectLst/>
                <a:latin typeface="+mn-ea"/>
                <a:ea typeface="+mn-ea"/>
              </a:rPr>
              <a:t>()</a:t>
            </a:r>
            <a:r>
              <a:rPr lang="ja-JP" altLang="en-US" sz="1800" b="0" i="0" cap="none" dirty="0">
                <a:solidFill>
                  <a:srgbClr val="FFFFFF"/>
                </a:solidFill>
                <a:effectLst/>
                <a:latin typeface="+mn-ea"/>
                <a:ea typeface="+mn-ea"/>
              </a:rPr>
              <a:t>」となっています。</a:t>
            </a:r>
            <a:endParaRPr lang="en-US" altLang="ja-JP" sz="1800" b="0" i="0" cap="none" dirty="0">
              <a:solidFill>
                <a:srgbClr val="FFFFFF"/>
              </a:solidFill>
              <a:effectLst/>
              <a:latin typeface="+mn-ea"/>
              <a:ea typeface="+mn-ea"/>
            </a:endParaRPr>
          </a:p>
          <a:p>
            <a:pPr>
              <a:lnSpc>
                <a:spcPct val="120000"/>
              </a:lnSpc>
            </a:pPr>
            <a:endParaRPr lang="en-US" altLang="zh-CN" sz="1800" cap="none" dirty="0">
              <a:solidFill>
                <a:srgbClr val="FFFFFF"/>
              </a:solidFill>
              <a:latin typeface="+mn-ea"/>
              <a:ea typeface="+mn-ea"/>
            </a:endParaRPr>
          </a:p>
          <a:p>
            <a:pPr>
              <a:lnSpc>
                <a:spcPct val="120000"/>
              </a:lnSpc>
            </a:pPr>
            <a:r>
              <a:rPr lang="ja-JP" altLang="en-US" sz="1800" b="0" i="0" cap="none" dirty="0">
                <a:solidFill>
                  <a:srgbClr val="FFFFFF"/>
                </a:solidFill>
                <a:effectLst/>
                <a:latin typeface="+mn-ea"/>
                <a:ea typeface="+mn-ea"/>
              </a:rPr>
              <a:t>この式の計算結果の小数点以下を切り捨てたものとテトリミノの色は</a:t>
            </a:r>
            <a:r>
              <a:rPr lang="ja-JP" altLang="en-US" sz="1800" cap="none" dirty="0">
                <a:solidFill>
                  <a:srgbClr val="FFFFFF"/>
                </a:solidFill>
                <a:latin typeface="+mn-ea"/>
                <a:ea typeface="+mn-ea"/>
              </a:rPr>
              <a:t>「</a:t>
            </a:r>
            <a:r>
              <a:rPr lang="en-US" altLang="ja-JP" sz="1800" cap="none" dirty="0">
                <a:solidFill>
                  <a:srgbClr val="FFFFFF"/>
                </a:solidFill>
                <a:latin typeface="+mn-ea"/>
                <a:ea typeface="+mn-ea"/>
              </a:rPr>
              <a:t>0=</a:t>
            </a:r>
            <a:r>
              <a:rPr lang="ja-JP" altLang="en-US" sz="1800" cap="none" dirty="0">
                <a:solidFill>
                  <a:srgbClr val="FFFFFF"/>
                </a:solidFill>
                <a:latin typeface="+mn-ea"/>
                <a:ea typeface="+mn-ea"/>
              </a:rPr>
              <a:t>赤、</a:t>
            </a:r>
            <a:r>
              <a:rPr lang="en-US" altLang="ja-JP" sz="1800" cap="none" dirty="0">
                <a:solidFill>
                  <a:srgbClr val="FFFFFF"/>
                </a:solidFill>
                <a:latin typeface="+mn-ea"/>
                <a:ea typeface="+mn-ea"/>
              </a:rPr>
              <a:t>1=</a:t>
            </a:r>
            <a:r>
              <a:rPr lang="ja-JP" altLang="en-US" sz="1800" cap="none" dirty="0">
                <a:solidFill>
                  <a:srgbClr val="FFFFFF"/>
                </a:solidFill>
                <a:latin typeface="+mn-ea"/>
                <a:ea typeface="+mn-ea"/>
              </a:rPr>
              <a:t>橙、</a:t>
            </a:r>
            <a:r>
              <a:rPr lang="en-US" altLang="ja-JP" sz="1800" cap="none" dirty="0">
                <a:solidFill>
                  <a:srgbClr val="FFFFFF"/>
                </a:solidFill>
                <a:latin typeface="+mn-ea"/>
                <a:ea typeface="+mn-ea"/>
              </a:rPr>
              <a:t>2=</a:t>
            </a:r>
            <a:r>
              <a:rPr lang="ja-JP" altLang="en-US" sz="1800" cap="none" dirty="0">
                <a:solidFill>
                  <a:srgbClr val="FFFFFF"/>
                </a:solidFill>
                <a:latin typeface="+mn-ea"/>
                <a:ea typeface="+mn-ea"/>
              </a:rPr>
              <a:t>黄、</a:t>
            </a:r>
            <a:r>
              <a:rPr lang="en-US" altLang="ja-JP" sz="1800" cap="none" dirty="0">
                <a:solidFill>
                  <a:srgbClr val="FFFFFF"/>
                </a:solidFill>
                <a:latin typeface="+mn-ea"/>
                <a:ea typeface="+mn-ea"/>
              </a:rPr>
              <a:t>3=</a:t>
            </a:r>
            <a:r>
              <a:rPr lang="ja-JP" altLang="en-US" sz="1800" cap="none" dirty="0">
                <a:solidFill>
                  <a:srgbClr val="FFFFFF"/>
                </a:solidFill>
                <a:latin typeface="+mn-ea"/>
                <a:ea typeface="+mn-ea"/>
              </a:rPr>
              <a:t>黄緑、</a:t>
            </a:r>
            <a:r>
              <a:rPr lang="en-US" altLang="ja-JP" sz="1800" cap="none" dirty="0">
                <a:solidFill>
                  <a:srgbClr val="FFFFFF"/>
                </a:solidFill>
                <a:latin typeface="+mn-ea"/>
                <a:ea typeface="+mn-ea"/>
              </a:rPr>
              <a:t>4=</a:t>
            </a:r>
            <a:r>
              <a:rPr lang="ja-JP" altLang="en-US" sz="1800" cap="none" dirty="0">
                <a:solidFill>
                  <a:srgbClr val="FFFFFF"/>
                </a:solidFill>
                <a:latin typeface="+mn-ea"/>
                <a:ea typeface="+mn-ea"/>
              </a:rPr>
              <a:t>水、</a:t>
            </a:r>
            <a:r>
              <a:rPr lang="en-US" altLang="ja-JP" sz="1800" cap="none" dirty="0">
                <a:solidFill>
                  <a:srgbClr val="FFFFFF"/>
                </a:solidFill>
                <a:latin typeface="+mn-ea"/>
                <a:ea typeface="+mn-ea"/>
              </a:rPr>
              <a:t>5=</a:t>
            </a:r>
            <a:r>
              <a:rPr lang="ja-JP" altLang="en-US" sz="1800" cap="none" dirty="0">
                <a:solidFill>
                  <a:srgbClr val="FFFFFF"/>
                </a:solidFill>
                <a:latin typeface="+mn-ea"/>
                <a:ea typeface="+mn-ea"/>
              </a:rPr>
              <a:t>青、</a:t>
            </a:r>
            <a:r>
              <a:rPr lang="en-US" altLang="ja-JP" sz="1800" cap="none" dirty="0">
                <a:solidFill>
                  <a:srgbClr val="FFFFFF"/>
                </a:solidFill>
                <a:latin typeface="+mn-ea"/>
                <a:ea typeface="+mn-ea"/>
              </a:rPr>
              <a:t>6=</a:t>
            </a:r>
            <a:r>
              <a:rPr lang="ja-JP" altLang="en-US" sz="1800" cap="none" dirty="0">
                <a:solidFill>
                  <a:srgbClr val="FFFFFF"/>
                </a:solidFill>
                <a:latin typeface="+mn-ea"/>
                <a:ea typeface="+mn-ea"/>
              </a:rPr>
              <a:t>紫」の</a:t>
            </a:r>
            <a:r>
              <a:rPr lang="ja-JP" altLang="en-US" sz="1800" b="0" i="0" cap="none" dirty="0">
                <a:solidFill>
                  <a:srgbClr val="FFFFFF"/>
                </a:solidFill>
                <a:effectLst/>
                <a:latin typeface="+mn-ea"/>
                <a:ea typeface="+mn-ea"/>
              </a:rPr>
              <a:t>ように対応しています。</a:t>
            </a:r>
            <a:endParaRPr lang="en-US" altLang="ja-JP" sz="1800" b="0" i="0" cap="none" dirty="0">
              <a:solidFill>
                <a:srgbClr val="FFFFFF"/>
              </a:solidFill>
              <a:effectLst/>
              <a:latin typeface="+mn-ea"/>
              <a:ea typeface="+mn-ea"/>
            </a:endParaRPr>
          </a:p>
          <a:p>
            <a:pPr>
              <a:lnSpc>
                <a:spcPct val="120000"/>
              </a:lnSpc>
            </a:pPr>
            <a:endParaRPr lang="en-US" altLang="ja-JP" sz="1800" cap="none" dirty="0">
              <a:solidFill>
                <a:srgbClr val="FFFFFF"/>
              </a:solidFill>
              <a:latin typeface="+mn-ea"/>
              <a:ea typeface="+mn-ea"/>
            </a:endParaRPr>
          </a:p>
          <a:p>
            <a:pPr>
              <a:lnSpc>
                <a:spcPct val="120000"/>
              </a:lnSpc>
            </a:pPr>
            <a:r>
              <a:rPr lang="ja-JP" altLang="en-US" sz="1800" cap="none" dirty="0">
                <a:solidFill>
                  <a:srgbClr val="FFFFFF"/>
                </a:solidFill>
                <a:latin typeface="+mn-ea"/>
                <a:ea typeface="+mn-ea"/>
              </a:rPr>
              <a:t>以上の点を踏まえて、</a:t>
            </a:r>
            <a:endParaRPr lang="en-US" altLang="ja-JP" sz="1800" cap="none" dirty="0">
              <a:solidFill>
                <a:srgbClr val="FFFFFF"/>
              </a:solidFill>
              <a:latin typeface="+mn-ea"/>
              <a:ea typeface="+mn-ea"/>
            </a:endParaRPr>
          </a:p>
          <a:p>
            <a:pPr>
              <a:lnSpc>
                <a:spcPct val="120000"/>
              </a:lnSpc>
            </a:pPr>
            <a:r>
              <a:rPr lang="en-US" altLang="ja-JP" sz="1800" cap="none" dirty="0" err="1">
                <a:solidFill>
                  <a:schemeClr val="tx1"/>
                </a:solidFill>
                <a:latin typeface="+mn-ea"/>
                <a:ea typeface="+mn-ea"/>
              </a:rPr>
              <a:t>Math.random</a:t>
            </a:r>
            <a:r>
              <a:rPr lang="en-US" altLang="ja-JP" sz="1800" cap="none" dirty="0">
                <a:solidFill>
                  <a:schemeClr val="tx1"/>
                </a:solidFill>
                <a:latin typeface="+mn-ea"/>
                <a:ea typeface="+mn-ea"/>
              </a:rPr>
              <a:t> = function () { return 4/7 };</a:t>
            </a:r>
          </a:p>
          <a:p>
            <a:pPr>
              <a:lnSpc>
                <a:spcPct val="120000"/>
              </a:lnSpc>
            </a:pPr>
            <a:r>
              <a:rPr lang="ja-JP" altLang="en-US" sz="1800" b="0" i="0" cap="none" dirty="0">
                <a:solidFill>
                  <a:schemeClr val="tx1"/>
                </a:solidFill>
                <a:effectLst/>
                <a:latin typeface="+mn-ea"/>
                <a:ea typeface="+mn-ea"/>
              </a:rPr>
              <a:t>の</a:t>
            </a:r>
            <a:r>
              <a:rPr lang="en-US" altLang="ja-JP" sz="1800" b="0" i="0" cap="none" dirty="0">
                <a:solidFill>
                  <a:schemeClr val="tx1"/>
                </a:solidFill>
                <a:effectLst/>
                <a:latin typeface="+mn-ea"/>
                <a:ea typeface="+mn-ea"/>
              </a:rPr>
              <a:t>4/7</a:t>
            </a:r>
            <a:r>
              <a:rPr lang="ja-JP" altLang="en-US" sz="1800" b="0" i="0" cap="none" dirty="0">
                <a:solidFill>
                  <a:schemeClr val="tx1"/>
                </a:solidFill>
                <a:effectLst/>
                <a:latin typeface="+mn-ea"/>
                <a:ea typeface="+mn-ea"/>
              </a:rPr>
              <a:t>の部分を</a:t>
            </a:r>
            <a:r>
              <a:rPr lang="en-US" altLang="ja-JP" sz="1800" b="0" i="0" cap="none" dirty="0">
                <a:solidFill>
                  <a:schemeClr val="tx1"/>
                </a:solidFill>
                <a:effectLst/>
                <a:latin typeface="+mn-ea"/>
                <a:ea typeface="+mn-ea"/>
              </a:rPr>
              <a:t>1/7</a:t>
            </a:r>
            <a:r>
              <a:rPr lang="ja-JP" altLang="en-US" sz="1800" b="0" i="0" cap="none" dirty="0">
                <a:solidFill>
                  <a:schemeClr val="tx1"/>
                </a:solidFill>
                <a:effectLst/>
                <a:latin typeface="+mn-ea"/>
                <a:ea typeface="+mn-ea"/>
              </a:rPr>
              <a:t>にすると左上、</a:t>
            </a:r>
            <a:r>
              <a:rPr lang="en-US" altLang="ja-JP" sz="1800" b="0" i="0" cap="none" dirty="0">
                <a:solidFill>
                  <a:schemeClr val="tx1"/>
                </a:solidFill>
                <a:effectLst/>
                <a:latin typeface="+mn-ea"/>
                <a:ea typeface="+mn-ea"/>
              </a:rPr>
              <a:t>2/7</a:t>
            </a:r>
            <a:r>
              <a:rPr lang="ja-JP" altLang="en-US" sz="1800" cap="none" dirty="0">
                <a:solidFill>
                  <a:schemeClr val="tx1"/>
                </a:solidFill>
                <a:latin typeface="+mn-ea"/>
                <a:ea typeface="+mn-ea"/>
              </a:rPr>
              <a:t>にすると</a:t>
            </a:r>
            <a:endParaRPr lang="en-US" altLang="ja-JP" sz="1800" cap="none" dirty="0">
              <a:solidFill>
                <a:schemeClr val="tx1"/>
              </a:solidFill>
              <a:latin typeface="+mn-ea"/>
              <a:ea typeface="+mn-ea"/>
            </a:endParaRPr>
          </a:p>
          <a:p>
            <a:pPr>
              <a:lnSpc>
                <a:spcPct val="120000"/>
              </a:lnSpc>
            </a:pPr>
            <a:r>
              <a:rPr lang="ja-JP" altLang="en-US" sz="1800" b="0" i="0" cap="none" dirty="0">
                <a:solidFill>
                  <a:schemeClr val="tx1"/>
                </a:solidFill>
                <a:effectLst/>
                <a:latin typeface="+mn-ea"/>
                <a:ea typeface="+mn-ea"/>
              </a:rPr>
              <a:t>右上、</a:t>
            </a:r>
            <a:r>
              <a:rPr lang="en-US" altLang="ja-JP" sz="1800" b="0" i="0" cap="none" dirty="0">
                <a:solidFill>
                  <a:schemeClr val="tx1"/>
                </a:solidFill>
                <a:effectLst/>
                <a:latin typeface="+mn-ea"/>
                <a:ea typeface="+mn-ea"/>
              </a:rPr>
              <a:t>3/7</a:t>
            </a:r>
            <a:r>
              <a:rPr lang="ja-JP" altLang="en-US" sz="1800" b="0" i="0" cap="none" dirty="0">
                <a:solidFill>
                  <a:schemeClr val="tx1"/>
                </a:solidFill>
                <a:effectLst/>
                <a:latin typeface="+mn-ea"/>
                <a:ea typeface="+mn-ea"/>
              </a:rPr>
              <a:t>にすると左下、</a:t>
            </a:r>
            <a:r>
              <a:rPr lang="en-US" altLang="ja-JP" sz="1800" b="0" i="0" cap="none" dirty="0">
                <a:solidFill>
                  <a:schemeClr val="tx1"/>
                </a:solidFill>
                <a:effectLst/>
                <a:latin typeface="+mn-ea"/>
                <a:ea typeface="+mn-ea"/>
              </a:rPr>
              <a:t>5/7</a:t>
            </a:r>
            <a:r>
              <a:rPr lang="ja-JP" altLang="en-US" sz="1800" b="0" i="0" cap="none" dirty="0">
                <a:solidFill>
                  <a:schemeClr val="tx1"/>
                </a:solidFill>
                <a:effectLst/>
                <a:latin typeface="+mn-ea"/>
                <a:ea typeface="+mn-ea"/>
              </a:rPr>
              <a:t>にすると右下の画像の</a:t>
            </a:r>
            <a:endParaRPr lang="en-US" altLang="ja-JP" sz="1800" b="0" i="0" cap="none" dirty="0">
              <a:solidFill>
                <a:schemeClr val="tx1"/>
              </a:solidFill>
              <a:effectLst/>
              <a:latin typeface="+mn-ea"/>
              <a:ea typeface="+mn-ea"/>
            </a:endParaRPr>
          </a:p>
          <a:p>
            <a:pPr>
              <a:lnSpc>
                <a:spcPct val="120000"/>
              </a:lnSpc>
            </a:pPr>
            <a:r>
              <a:rPr lang="ja-JP" altLang="en-US" sz="1800" b="0" i="0" cap="none" dirty="0">
                <a:solidFill>
                  <a:schemeClr val="tx1"/>
                </a:solidFill>
                <a:effectLst/>
                <a:latin typeface="+mn-ea"/>
                <a:ea typeface="+mn-ea"/>
              </a:rPr>
              <a:t>ように</a:t>
            </a:r>
            <a:r>
              <a:rPr lang="ja-JP" altLang="en-US" sz="1800" cap="none" dirty="0">
                <a:solidFill>
                  <a:schemeClr val="tx1"/>
                </a:solidFill>
                <a:latin typeface="+mn-ea"/>
                <a:ea typeface="+mn-ea"/>
              </a:rPr>
              <a:t>なります。</a:t>
            </a:r>
            <a:endParaRPr lang="en-US" altLang="ja-JP" sz="1800" b="0" i="0" cap="none" dirty="0">
              <a:solidFill>
                <a:srgbClr val="FFFFFF"/>
              </a:solidFill>
              <a:effectLst/>
              <a:latin typeface="+mn-ea"/>
              <a:ea typeface="+mn-ea"/>
            </a:endParaRPr>
          </a:p>
        </p:txBody>
      </p:sp>
      <p:sp>
        <p:nvSpPr>
          <p:cNvPr id="4" name="字幕 2">
            <a:extLst>
              <a:ext uri="{FF2B5EF4-FFF2-40B4-BE49-F238E27FC236}">
                <a16:creationId xmlns:a16="http://schemas.microsoft.com/office/drawing/2014/main" id="{66752906-7A21-40DD-93C7-4DCD1FF33CC4}"/>
              </a:ext>
            </a:extLst>
          </p:cNvPr>
          <p:cNvSpPr txBox="1">
            <a:spLocks/>
          </p:cNvSpPr>
          <p:nvPr/>
        </p:nvSpPr>
        <p:spPr>
          <a:xfrm>
            <a:off x="1" y="0"/>
            <a:ext cx="8165306" cy="861420"/>
          </a:xfrm>
          <a:prstGeom prst="rect">
            <a:avLst/>
          </a:prstGeom>
          <a:solidFill>
            <a:schemeClr val="bg1">
              <a:lumMod val="95000"/>
              <a:lumOff val="5000"/>
            </a:schemeClr>
          </a:solidFill>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dirty="0">
                <a:solidFill>
                  <a:schemeClr val="tx1"/>
                </a:solidFill>
              </a:rPr>
              <a:t>　　おまけ：計算式の話</a:t>
            </a:r>
            <a:endParaRPr lang="en-US" altLang="ja-JP" sz="2800" dirty="0">
              <a:solidFill>
                <a:schemeClr val="tx1"/>
              </a:solidFill>
            </a:endParaRPr>
          </a:p>
        </p:txBody>
      </p:sp>
      <p:pic>
        <p:nvPicPr>
          <p:cNvPr id="2" name="図 1">
            <a:extLst>
              <a:ext uri="{FF2B5EF4-FFF2-40B4-BE49-F238E27FC236}">
                <a16:creationId xmlns:a16="http://schemas.microsoft.com/office/drawing/2014/main" id="{A0BC2B65-F062-431E-AB22-3BDD274F5439}"/>
              </a:ext>
            </a:extLst>
          </p:cNvPr>
          <p:cNvPicPr>
            <a:picLocks noChangeAspect="1"/>
          </p:cNvPicPr>
          <p:nvPr/>
        </p:nvPicPr>
        <p:blipFill>
          <a:blip r:embed="rId2"/>
          <a:stretch>
            <a:fillRect/>
          </a:stretch>
        </p:blipFill>
        <p:spPr>
          <a:xfrm>
            <a:off x="6015039" y="1122218"/>
            <a:ext cx="2903330" cy="2478232"/>
          </a:xfrm>
          <a:prstGeom prst="rect">
            <a:avLst/>
          </a:prstGeom>
        </p:spPr>
      </p:pic>
      <p:pic>
        <p:nvPicPr>
          <p:cNvPr id="5" name="図 4">
            <a:extLst>
              <a:ext uri="{FF2B5EF4-FFF2-40B4-BE49-F238E27FC236}">
                <a16:creationId xmlns:a16="http://schemas.microsoft.com/office/drawing/2014/main" id="{86A6D628-9C48-4DB7-A21E-3A6F3E68B5D8}"/>
              </a:ext>
            </a:extLst>
          </p:cNvPr>
          <p:cNvPicPr>
            <a:picLocks noChangeAspect="1"/>
          </p:cNvPicPr>
          <p:nvPr/>
        </p:nvPicPr>
        <p:blipFill>
          <a:blip r:embed="rId3"/>
          <a:stretch>
            <a:fillRect/>
          </a:stretch>
        </p:blipFill>
        <p:spPr>
          <a:xfrm>
            <a:off x="9126322" y="1122218"/>
            <a:ext cx="2984504" cy="2519795"/>
          </a:xfrm>
          <a:prstGeom prst="rect">
            <a:avLst/>
          </a:prstGeom>
        </p:spPr>
      </p:pic>
      <p:pic>
        <p:nvPicPr>
          <p:cNvPr id="6" name="図 5">
            <a:extLst>
              <a:ext uri="{FF2B5EF4-FFF2-40B4-BE49-F238E27FC236}">
                <a16:creationId xmlns:a16="http://schemas.microsoft.com/office/drawing/2014/main" id="{6A9396C7-0EA5-476A-BB34-4B18C5C41A34}"/>
              </a:ext>
            </a:extLst>
          </p:cNvPr>
          <p:cNvPicPr>
            <a:picLocks noChangeAspect="1"/>
          </p:cNvPicPr>
          <p:nvPr/>
        </p:nvPicPr>
        <p:blipFill>
          <a:blip r:embed="rId4"/>
          <a:stretch>
            <a:fillRect/>
          </a:stretch>
        </p:blipFill>
        <p:spPr>
          <a:xfrm>
            <a:off x="6015038" y="3806565"/>
            <a:ext cx="2903331" cy="2478497"/>
          </a:xfrm>
          <a:prstGeom prst="rect">
            <a:avLst/>
          </a:prstGeom>
        </p:spPr>
      </p:pic>
      <p:pic>
        <p:nvPicPr>
          <p:cNvPr id="7" name="図 6">
            <a:extLst>
              <a:ext uri="{FF2B5EF4-FFF2-40B4-BE49-F238E27FC236}">
                <a16:creationId xmlns:a16="http://schemas.microsoft.com/office/drawing/2014/main" id="{4D61B363-898D-4207-9015-5EB8106CBA1D}"/>
              </a:ext>
            </a:extLst>
          </p:cNvPr>
          <p:cNvPicPr>
            <a:picLocks noChangeAspect="1"/>
          </p:cNvPicPr>
          <p:nvPr/>
        </p:nvPicPr>
        <p:blipFill>
          <a:blip r:embed="rId5"/>
          <a:stretch>
            <a:fillRect/>
          </a:stretch>
        </p:blipFill>
        <p:spPr>
          <a:xfrm>
            <a:off x="9166908" y="3848340"/>
            <a:ext cx="2903331" cy="2473074"/>
          </a:xfrm>
          <a:prstGeom prst="rect">
            <a:avLst/>
          </a:prstGeom>
        </p:spPr>
      </p:pic>
    </p:spTree>
    <p:extLst>
      <p:ext uri="{BB962C8B-B14F-4D97-AF65-F5344CB8AC3E}">
        <p14:creationId xmlns:p14="http://schemas.microsoft.com/office/powerpoint/2010/main" val="1006719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9FCB0788-BECE-4CF4-9302-47EF27582B5A}"/>
              </a:ext>
            </a:extLst>
          </p:cNvPr>
          <p:cNvSpPr>
            <a:spLocks noGrp="1"/>
          </p:cNvSpPr>
          <p:nvPr>
            <p:ph type="subTitle" idx="1"/>
          </p:nvPr>
        </p:nvSpPr>
        <p:spPr>
          <a:xfrm>
            <a:off x="598909" y="1156392"/>
            <a:ext cx="6967489" cy="3916565"/>
          </a:xfrm>
        </p:spPr>
        <p:txBody>
          <a:bodyPr>
            <a:normAutofit/>
          </a:bodyPr>
          <a:lstStyle/>
          <a:p>
            <a:r>
              <a:rPr lang="ja-JP" altLang="en-US" sz="4000" cap="none" dirty="0">
                <a:solidFill>
                  <a:schemeClr val="tx1"/>
                </a:solidFill>
              </a:rPr>
              <a:t>最後まで読んでいただき</a:t>
            </a:r>
            <a:endParaRPr lang="en-US" altLang="ja-JP" sz="4000" cap="none" dirty="0">
              <a:solidFill>
                <a:schemeClr val="tx1"/>
              </a:solidFill>
            </a:endParaRPr>
          </a:p>
          <a:p>
            <a:r>
              <a:rPr lang="ja-JP" altLang="en-US" sz="4000" cap="none" dirty="0">
                <a:solidFill>
                  <a:schemeClr val="tx1"/>
                </a:solidFill>
              </a:rPr>
              <a:t>ありがとうございました！</a:t>
            </a:r>
            <a:endParaRPr lang="en-US" altLang="ja-JP" sz="4000" cap="none" dirty="0">
              <a:solidFill>
                <a:schemeClr val="tx1"/>
              </a:solidFill>
            </a:endParaRPr>
          </a:p>
          <a:p>
            <a:endParaRPr lang="en-US" altLang="ja-JP" sz="4000" cap="none" dirty="0">
              <a:solidFill>
                <a:schemeClr val="tx1"/>
              </a:solidFill>
            </a:endParaRPr>
          </a:p>
          <a:p>
            <a:r>
              <a:rPr kumimoji="1" lang="ja-JP" altLang="en-US" sz="4000" cap="none" dirty="0">
                <a:solidFill>
                  <a:schemeClr val="tx1"/>
                </a:solidFill>
              </a:rPr>
              <a:t>他の問題も是非取り組んでみてくださいね！</a:t>
            </a:r>
            <a:endParaRPr kumimoji="1" lang="en-US" altLang="ja-JP" sz="4000" cap="none" dirty="0">
              <a:solidFill>
                <a:schemeClr val="tx1"/>
              </a:solidFill>
            </a:endParaRPr>
          </a:p>
        </p:txBody>
      </p:sp>
      <p:sp>
        <p:nvSpPr>
          <p:cNvPr id="4" name="字幕 2">
            <a:extLst>
              <a:ext uri="{FF2B5EF4-FFF2-40B4-BE49-F238E27FC236}">
                <a16:creationId xmlns:a16="http://schemas.microsoft.com/office/drawing/2014/main" id="{66752906-7A21-40DD-93C7-4DCD1FF33CC4}"/>
              </a:ext>
            </a:extLst>
          </p:cNvPr>
          <p:cNvSpPr txBox="1">
            <a:spLocks/>
          </p:cNvSpPr>
          <p:nvPr/>
        </p:nvSpPr>
        <p:spPr>
          <a:xfrm>
            <a:off x="1" y="0"/>
            <a:ext cx="8165306" cy="861420"/>
          </a:xfrm>
          <a:prstGeom prst="rect">
            <a:avLst/>
          </a:prstGeom>
          <a:solidFill>
            <a:schemeClr val="bg1">
              <a:lumMod val="95000"/>
              <a:lumOff val="5000"/>
            </a:schemeClr>
          </a:solidFill>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kumimoji="1"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kumimoji="1"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kumimoji="1"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kumimoji="1" sz="1400" b="0" i="0" kern="1200">
                <a:solidFill>
                  <a:schemeClr val="tx1">
                    <a:tint val="75000"/>
                  </a:schemeClr>
                </a:solidFill>
                <a:latin typeface="+mj-lt"/>
                <a:ea typeface="+mj-ea"/>
                <a:cs typeface="+mj-cs"/>
              </a:defRPr>
            </a:lvl9pPr>
          </a:lstStyle>
          <a:p>
            <a:r>
              <a:rPr lang="ja-JP" altLang="en-US" dirty="0">
                <a:solidFill>
                  <a:schemeClr val="tx1"/>
                </a:solidFill>
              </a:rPr>
              <a:t>　　</a:t>
            </a:r>
            <a:endParaRPr lang="ja-JP" altLang="en-US" sz="2800" dirty="0">
              <a:solidFill>
                <a:schemeClr val="tx1"/>
              </a:solidFill>
            </a:endParaRPr>
          </a:p>
        </p:txBody>
      </p:sp>
    </p:spTree>
    <p:extLst>
      <p:ext uri="{BB962C8B-B14F-4D97-AF65-F5344CB8AC3E}">
        <p14:creationId xmlns:p14="http://schemas.microsoft.com/office/powerpoint/2010/main" val="2792858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イオン">
  <a:themeElements>
    <a:clrScheme name="青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イオン">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イオン">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355</TotalTime>
  <Words>419</Words>
  <Application>Microsoft Office PowerPoint</Application>
  <PresentationFormat>ワイド画面</PresentationFormat>
  <Paragraphs>45</Paragraphs>
  <Slides>8</Slides>
  <Notes>0</Notes>
  <HiddenSlides>0</HiddenSlides>
  <MMClips>0</MMClips>
  <ScaleCrop>false</ScaleCrop>
  <HeadingPairs>
    <vt:vector size="6" baseType="variant">
      <vt:variant>
        <vt:lpstr>使用されているフォント</vt:lpstr>
      </vt:variant>
      <vt:variant>
        <vt:i4>2</vt:i4>
      </vt:variant>
      <vt:variant>
        <vt:lpstr>テーマ</vt:lpstr>
      </vt:variant>
      <vt:variant>
        <vt:i4>1</vt:i4>
      </vt:variant>
      <vt:variant>
        <vt:lpstr>スライド タイトル</vt:lpstr>
      </vt:variant>
      <vt:variant>
        <vt:i4>8</vt:i4>
      </vt:variant>
    </vt:vector>
  </HeadingPairs>
  <TitlesOfParts>
    <vt:vector size="11" baseType="lpstr">
      <vt:lpstr>Century Gothic</vt:lpstr>
      <vt:lpstr>Wingdings 3</vt:lpstr>
      <vt:lpstr>イオン</vt:lpstr>
      <vt:lpstr>トリステ 解説PDF</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トリステ解説PDF</dc:title>
  <dc:creator>n1210255@jn2.iwasaki.ac.jp</dc:creator>
  <cp:lastModifiedBy>k a_</cp:lastModifiedBy>
  <cp:revision>42</cp:revision>
  <dcterms:created xsi:type="dcterms:W3CDTF">2024-07-17T00:35:31Z</dcterms:created>
  <dcterms:modified xsi:type="dcterms:W3CDTF">2024-12-07T11:37:47Z</dcterms:modified>
</cp:coreProperties>
</file>

<file path=docProps/thumbnail.jpeg>
</file>